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94682" autoAdjust="0"/>
  </p:normalViewPr>
  <p:slideViewPr>
    <p:cSldViewPr>
      <p:cViewPr>
        <p:scale>
          <a:sx n="75" d="100"/>
          <a:sy n="75" d="100"/>
        </p:scale>
        <p:origin x="-1818" y="-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09.06.2013</a:t>
            </a:fld>
            <a:endParaRPr lang="ru-RU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09.06.2013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09.06.2013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09.06.2013</a:t>
            </a:fld>
            <a:endParaRPr lang="ru-RU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09.06.2013</a:t>
            </a:fld>
            <a:endParaRPr lang="ru-R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09.06.2013</a:t>
            </a:fld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09.06.2013</a:t>
            </a:fld>
            <a:endParaRPr lang="ru-RU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09.06.2013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09.06.2013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09.06.2013</a:t>
            </a:fld>
            <a:endParaRPr lang="ru-RU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09.06.2013</a:t>
            </a:fld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73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80C9C31B-6967-458A-989A-0F920CE6CF02}" type="datetimeFigureOut">
              <a:rPr lang="ru-RU" smtClean="0"/>
              <a:t>09.06.2013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99592" y="2492896"/>
            <a:ext cx="7175351" cy="1793167"/>
          </a:xfrm>
        </p:spPr>
        <p:txBody>
          <a:bodyPr/>
          <a:lstStyle/>
          <a:p>
            <a:pPr marL="182880" indent="0" algn="ctr">
              <a:buNone/>
            </a:pPr>
            <a:r>
              <a:rPr lang="ru-RU" dirty="0" smtClean="0"/>
              <a:t>Блок регулятора</a:t>
            </a:r>
            <a:br>
              <a:rPr lang="ru-RU" dirty="0" smtClean="0"/>
            </a:br>
            <a:r>
              <a:rPr lang="ru-RU" dirty="0" smtClean="0"/>
              <a:t>цикла сварки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044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649046" y="2924944"/>
            <a:ext cx="1706930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Микро-контроллер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634530" y="890340"/>
            <a:ext cx="1706930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</a:t>
            </a:r>
            <a:br>
              <a:rPr lang="ru-RU" dirty="0" smtClean="0"/>
            </a:br>
            <a:r>
              <a:rPr lang="ru-RU" dirty="0" smtClean="0"/>
              <a:t>индикации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664400" y="4869160"/>
            <a:ext cx="1706930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 соединения с ПК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798726" y="890340"/>
            <a:ext cx="170297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Опорный</a:t>
            </a:r>
            <a:br>
              <a:rPr lang="ru-RU" dirty="0" smtClean="0"/>
            </a:br>
            <a:r>
              <a:rPr lang="ru-RU" dirty="0" smtClean="0"/>
              <a:t>генератор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828596" y="2924944"/>
            <a:ext cx="170297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 опторазвязки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28596" y="4869160"/>
            <a:ext cx="170297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Силовой ключ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991014" y="890340"/>
            <a:ext cx="174293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Схема </a:t>
            </a:r>
            <a:br>
              <a:rPr lang="ru-RU" dirty="0" smtClean="0"/>
            </a:br>
            <a:r>
              <a:rPr lang="ru-RU" dirty="0" smtClean="0"/>
              <a:t>сброса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28391" y="890340"/>
            <a:ext cx="171659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 питания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5536" y="2924944"/>
            <a:ext cx="171659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Преобразова-тель уровней сигнала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384085" y="4869160"/>
            <a:ext cx="171659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 управления</a:t>
            </a:r>
            <a:endParaRPr lang="ru-RU" dirty="0"/>
          </a:p>
        </p:txBody>
      </p:sp>
      <p:sp>
        <p:nvSpPr>
          <p:cNvPr id="15" name="Стрелка вправо 14"/>
          <p:cNvSpPr/>
          <p:nvPr/>
        </p:nvSpPr>
        <p:spPr>
          <a:xfrm rot="16200000">
            <a:off x="3103164" y="2344812"/>
            <a:ext cx="71194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2120508" y="3261979"/>
            <a:ext cx="53691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единительная линия 30"/>
          <p:cNvCxnSpPr>
            <a:stCxn id="12" idx="2"/>
          </p:cNvCxnSpPr>
          <p:nvPr/>
        </p:nvCxnSpPr>
        <p:spPr>
          <a:xfrm flipH="1">
            <a:off x="1286690" y="2186484"/>
            <a:ext cx="1" cy="374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1286691" y="2560835"/>
            <a:ext cx="11022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2388964" y="2560835"/>
            <a:ext cx="0" cy="508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>
            <a:off x="2388964" y="3068960"/>
            <a:ext cx="2600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>
            <a:stCxn id="12" idx="0"/>
          </p:cNvCxnSpPr>
          <p:nvPr/>
        </p:nvCxnSpPr>
        <p:spPr>
          <a:xfrm flipV="1">
            <a:off x="1286691" y="404664"/>
            <a:ext cx="0" cy="4856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>
            <a:off x="2154728" y="1538412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>
            <a:stCxn id="8" idx="1"/>
          </p:cNvCxnSpPr>
          <p:nvPr/>
        </p:nvCxnSpPr>
        <p:spPr>
          <a:xfrm flipH="1">
            <a:off x="4507970" y="1538412"/>
            <a:ext cx="290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>
            <a:off x="4507970" y="1538412"/>
            <a:ext cx="0" cy="1022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flipH="1">
            <a:off x="3995936" y="2560835"/>
            <a:ext cx="512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/>
          <p:nvPr/>
        </p:nvCxnSpPr>
        <p:spPr>
          <a:xfrm>
            <a:off x="3995936" y="2560835"/>
            <a:ext cx="0" cy="364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>
            <a:stCxn id="11" idx="1"/>
          </p:cNvCxnSpPr>
          <p:nvPr/>
        </p:nvCxnSpPr>
        <p:spPr>
          <a:xfrm flipH="1">
            <a:off x="6732240" y="1538412"/>
            <a:ext cx="2587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>
            <a:off x="6732240" y="1538412"/>
            <a:ext cx="1" cy="1197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 flipH="1">
            <a:off x="4572000" y="2735784"/>
            <a:ext cx="21602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4572000" y="2735784"/>
            <a:ext cx="0" cy="53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/>
          <p:nvPr/>
        </p:nvCxnSpPr>
        <p:spPr>
          <a:xfrm flipH="1">
            <a:off x="4355976" y="3261979"/>
            <a:ext cx="216024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/>
          <p:cNvCxnSpPr>
            <a:stCxn id="4" idx="3"/>
            <a:endCxn id="9" idx="1"/>
          </p:cNvCxnSpPr>
          <p:nvPr/>
        </p:nvCxnSpPr>
        <p:spPr>
          <a:xfrm>
            <a:off x="4355976" y="3573016"/>
            <a:ext cx="4726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>
            <a:stCxn id="9" idx="2"/>
            <a:endCxn id="10" idx="0"/>
          </p:cNvCxnSpPr>
          <p:nvPr/>
        </p:nvCxnSpPr>
        <p:spPr>
          <a:xfrm>
            <a:off x="5680083" y="4221088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/>
          <p:cNvCxnSpPr>
            <a:endCxn id="10" idx="2"/>
          </p:cNvCxnSpPr>
          <p:nvPr/>
        </p:nvCxnSpPr>
        <p:spPr>
          <a:xfrm flipV="1">
            <a:off x="5680083" y="6165304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>
            <a:stCxn id="10" idx="3"/>
          </p:cNvCxnSpPr>
          <p:nvPr/>
        </p:nvCxnSpPr>
        <p:spPr>
          <a:xfrm>
            <a:off x="6531570" y="5517232"/>
            <a:ext cx="14248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 стрелкой 88"/>
          <p:cNvCxnSpPr/>
          <p:nvPr/>
        </p:nvCxnSpPr>
        <p:spPr>
          <a:xfrm flipV="1">
            <a:off x="7956376" y="3861048"/>
            <a:ext cx="0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Стрелка вправо 89"/>
          <p:cNvSpPr/>
          <p:nvPr/>
        </p:nvSpPr>
        <p:spPr>
          <a:xfrm rot="5400000">
            <a:off x="3563888" y="4437112"/>
            <a:ext cx="432048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TextBox 91"/>
          <p:cNvSpPr txBox="1"/>
          <p:nvPr/>
        </p:nvSpPr>
        <p:spPr>
          <a:xfrm>
            <a:off x="6954010" y="3154837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 тиристорному</a:t>
            </a:r>
          </a:p>
          <a:p>
            <a:pPr algn="ctr"/>
            <a:r>
              <a:rPr lang="ru-RU" dirty="0" smtClean="0"/>
              <a:t>контактору</a:t>
            </a:r>
            <a:endParaRPr lang="ru-RU" dirty="0"/>
          </a:p>
        </p:txBody>
      </p:sp>
      <p:sp>
        <p:nvSpPr>
          <p:cNvPr id="94" name="Стрелка вправо 93"/>
          <p:cNvSpPr/>
          <p:nvPr/>
        </p:nvSpPr>
        <p:spPr>
          <a:xfrm rot="16200000">
            <a:off x="2915817" y="4221088"/>
            <a:ext cx="432048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/>
          <p:cNvSpPr/>
          <p:nvPr/>
        </p:nvSpPr>
        <p:spPr>
          <a:xfrm>
            <a:off x="1187624" y="4473116"/>
            <a:ext cx="2055487" cy="1800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Прямоугольник 95"/>
          <p:cNvSpPr/>
          <p:nvPr/>
        </p:nvSpPr>
        <p:spPr>
          <a:xfrm>
            <a:off x="1187624" y="4467448"/>
            <a:ext cx="266084" cy="403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Стрелка вправо 96"/>
          <p:cNvSpPr/>
          <p:nvPr/>
        </p:nvSpPr>
        <p:spPr>
          <a:xfrm rot="16200000">
            <a:off x="3563888" y="4221088"/>
            <a:ext cx="432049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Стрелка вправо 97"/>
          <p:cNvSpPr/>
          <p:nvPr/>
        </p:nvSpPr>
        <p:spPr>
          <a:xfrm rot="5400000">
            <a:off x="3301840" y="6381327"/>
            <a:ext cx="432048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Стрелка вправо 98"/>
          <p:cNvSpPr/>
          <p:nvPr/>
        </p:nvSpPr>
        <p:spPr>
          <a:xfrm rot="16200000">
            <a:off x="3301840" y="6165303"/>
            <a:ext cx="432049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TextBox 99"/>
          <p:cNvSpPr txBox="1"/>
          <p:nvPr/>
        </p:nvSpPr>
        <p:spPr>
          <a:xfrm>
            <a:off x="4950396" y="632375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+20 В</a:t>
            </a:r>
            <a:endParaRPr lang="ru-RU" dirty="0"/>
          </a:p>
        </p:txBody>
      </p:sp>
      <p:sp>
        <p:nvSpPr>
          <p:cNvPr id="101" name="TextBox 100"/>
          <p:cNvSpPr txBox="1"/>
          <p:nvPr/>
        </p:nvSpPr>
        <p:spPr>
          <a:xfrm>
            <a:off x="1295694" y="30272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+20 В</a:t>
            </a:r>
            <a:endParaRPr lang="ru-RU" dirty="0"/>
          </a:p>
        </p:txBody>
      </p:sp>
      <p:sp>
        <p:nvSpPr>
          <p:cNvPr id="102" name="TextBox 101"/>
          <p:cNvSpPr txBox="1"/>
          <p:nvPr/>
        </p:nvSpPr>
        <p:spPr>
          <a:xfrm>
            <a:off x="2144990" y="114929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5 В</a:t>
            </a:r>
            <a:endParaRPr lang="ru-RU" dirty="0"/>
          </a:p>
        </p:txBody>
      </p:sp>
      <p:sp>
        <p:nvSpPr>
          <p:cNvPr id="103" name="TextBox 102"/>
          <p:cNvSpPr txBox="1"/>
          <p:nvPr/>
        </p:nvSpPr>
        <p:spPr>
          <a:xfrm>
            <a:off x="1837231" y="22768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3,3 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844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90" grpId="0" animBg="1"/>
      <p:bldP spid="92" grpId="0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/>
      <p:bldP spid="101" grpId="0"/>
      <p:bldP spid="102" grpId="0"/>
      <p:bldP spid="10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3-06-10 00-32-23-06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088" y="1544638"/>
            <a:ext cx="7402512" cy="3548062"/>
          </a:xfrm>
        </p:spPr>
      </p:pic>
    </p:spTree>
    <p:extLst>
      <p:ext uri="{BB962C8B-B14F-4D97-AF65-F5344CB8AC3E}">
        <p14:creationId xmlns:p14="http://schemas.microsoft.com/office/powerpoint/2010/main" val="91648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68760"/>
            <a:ext cx="4876800" cy="3657600"/>
          </a:xfrm>
        </p:spPr>
      </p:pic>
    </p:spTree>
    <p:extLst>
      <p:ext uri="{BB962C8B-B14F-4D97-AF65-F5344CB8AC3E}">
        <p14:creationId xmlns:p14="http://schemas.microsoft.com/office/powerpoint/2010/main" val="31353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556792"/>
            <a:ext cx="4876800" cy="3657600"/>
          </a:xfrm>
        </p:spPr>
      </p:pic>
    </p:spTree>
    <p:extLst>
      <p:ext uri="{BB962C8B-B14F-4D97-AF65-F5344CB8AC3E}">
        <p14:creationId xmlns:p14="http://schemas.microsoft.com/office/powerpoint/2010/main" val="238874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556792"/>
            <a:ext cx="4876800" cy="3657600"/>
          </a:xfrm>
        </p:spPr>
      </p:pic>
    </p:spTree>
    <p:extLst>
      <p:ext uri="{BB962C8B-B14F-4D97-AF65-F5344CB8AC3E}">
        <p14:creationId xmlns:p14="http://schemas.microsoft.com/office/powerpoint/2010/main" val="84911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899592" y="1556792"/>
            <a:ext cx="7560840" cy="3528392"/>
          </a:xfrm>
        </p:spPr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ru-RU" sz="2800" dirty="0" smtClean="0"/>
              <a:t>Наработка на отказ: 14403</a:t>
            </a:r>
          </a:p>
          <a:p>
            <a:pPr>
              <a:buFont typeface="Courier New" pitchFamily="49" charset="0"/>
              <a:buChar char="o"/>
            </a:pPr>
            <a:r>
              <a:rPr lang="ru-RU" sz="2800" dirty="0" smtClean="0"/>
              <a:t>Плата виброустойчива при работы на станке</a:t>
            </a:r>
          </a:p>
          <a:p>
            <a:pPr>
              <a:buFont typeface="Courier New" pitchFamily="49" charset="0"/>
              <a:buChar char="o"/>
            </a:pPr>
            <a:r>
              <a:rPr lang="ru-RU" sz="2800" dirty="0" smtClean="0"/>
              <a:t>Блок может быть герметичным</a:t>
            </a:r>
          </a:p>
          <a:p>
            <a:pPr>
              <a:buFont typeface="Courier New" pitchFamily="49" charset="0"/>
              <a:buChar char="o"/>
            </a:pPr>
            <a:r>
              <a:rPr lang="ru-RU" sz="2800" dirty="0" smtClean="0"/>
              <a:t>Интегральный экономический эффект </a:t>
            </a:r>
            <a:r>
              <a:rPr lang="ru-RU" sz="2800" dirty="0"/>
              <a:t>составил 1932,14 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99592" y="332656"/>
            <a:ext cx="7543800" cy="914400"/>
          </a:xfrm>
        </p:spPr>
        <p:txBody>
          <a:bodyPr/>
          <a:lstStyle/>
          <a:p>
            <a:r>
              <a:rPr lang="ru-RU" dirty="0" smtClean="0"/>
              <a:t>Результаты расчетов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12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755576" y="2996952"/>
            <a:ext cx="7543800" cy="914400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427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Базовая">
  <a:themeElements>
    <a:clrScheme name="Базовая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Базовая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Базовая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239</TotalTime>
  <Words>60</Words>
  <Application>Microsoft Office PowerPoint</Application>
  <PresentationFormat>Экран (4:3)</PresentationFormat>
  <Paragraphs>23</Paragraphs>
  <Slides>8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Базовая</vt:lpstr>
      <vt:lpstr>Блок регулятора цикла сварки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Результаты расчетов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milssky</dc:creator>
  <cp:lastModifiedBy>milssky</cp:lastModifiedBy>
  <cp:revision>29</cp:revision>
  <dcterms:created xsi:type="dcterms:W3CDTF">2013-06-09T17:11:19Z</dcterms:created>
  <dcterms:modified xsi:type="dcterms:W3CDTF">2013-06-09T21:11:10Z</dcterms:modified>
</cp:coreProperties>
</file>